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42" r:id="rId21"/>
    <p:sldId id="343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271" r:id="rId32"/>
    <p:sldId id="344" r:id="rId33"/>
    <p:sldId id="272" r:id="rId34"/>
    <p:sldId id="301" r:id="rId35"/>
    <p:sldId id="302" r:id="rId36"/>
    <p:sldId id="304" r:id="rId37"/>
    <p:sldId id="305" r:id="rId38"/>
    <p:sldId id="345" r:id="rId39"/>
    <p:sldId id="353" r:id="rId40"/>
    <p:sldId id="346" r:id="rId41"/>
    <p:sldId id="347" r:id="rId42"/>
    <p:sldId id="354" r:id="rId43"/>
    <p:sldId id="349" r:id="rId44"/>
    <p:sldId id="350" r:id="rId45"/>
    <p:sldId id="351" r:id="rId46"/>
    <p:sldId id="355" r:id="rId47"/>
    <p:sldId id="358" r:id="rId48"/>
    <p:sldId id="352" r:id="rId49"/>
    <p:sldId id="274" r:id="rId50"/>
    <p:sldId id="321" r:id="rId51"/>
    <p:sldId id="275" r:id="rId52"/>
    <p:sldId id="322" r:id="rId53"/>
    <p:sldId id="276" r:id="rId54"/>
    <p:sldId id="323" r:id="rId55"/>
    <p:sldId id="359" r:id="rId56"/>
    <p:sldId id="278" r:id="rId57"/>
    <p:sldId id="326" r:id="rId58"/>
    <p:sldId id="327" r:id="rId59"/>
    <p:sldId id="328" r:id="rId60"/>
    <p:sldId id="340" r:id="rId61"/>
    <p:sldId id="356" r:id="rId62"/>
    <p:sldId id="365" r:id="rId63"/>
    <p:sldId id="361" r:id="rId64"/>
    <p:sldId id="360" r:id="rId65"/>
    <p:sldId id="362" r:id="rId66"/>
    <p:sldId id="357" r:id="rId67"/>
    <p:sldId id="363" r:id="rId68"/>
    <p:sldId id="364" r:id="rId69"/>
    <p:sldId id="332" r:id="rId70"/>
    <p:sldId id="334" r:id="rId71"/>
    <p:sldId id="333" r:id="rId72"/>
    <p:sldId id="338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418610"/>
    <a:srgbClr val="286200"/>
    <a:srgbClr val="2F5B10"/>
    <a:srgbClr val="59A525"/>
    <a:srgbClr val="A0DE74"/>
    <a:srgbClr val="752D12"/>
    <a:srgbClr val="9F3D19"/>
    <a:srgbClr val="151A3C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84966" autoAdjust="0"/>
  </p:normalViewPr>
  <p:slideViewPr>
    <p:cSldViewPr snapToGrid="0" snapToObjects="1">
      <p:cViewPr varScale="1">
        <p:scale>
          <a:sx n="144" d="100"/>
          <a:sy n="144" d="100"/>
        </p:scale>
        <p:origin x="160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7.wdp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3910" y="253049"/>
            <a:ext cx="5476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60" y="1900481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5AC23-A063-0A41-9294-787FFA7EA654}"/>
              </a:ext>
            </a:extLst>
          </p:cNvPr>
          <p:cNvSpPr txBox="1"/>
          <p:nvPr/>
        </p:nvSpPr>
        <p:spPr>
          <a:xfrm>
            <a:off x="2285494" y="1202546"/>
            <a:ext cx="6676828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	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http://jeasy.org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			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			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95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2110085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 Bold Condensed"/>
                <a:cs typeface="Helvetica Neue Bold Condensed"/>
              </a:rPr>
              <a:t>@</a:t>
            </a:r>
            <a:r>
              <a:rPr lang="en-US" sz="5400" dirty="0" err="1">
                <a:latin typeface="Helvetica Neue Bold Condensed"/>
                <a:cs typeface="Helvetica Neue Bold Condensed"/>
              </a:rPr>
              <a:t>b_e_n_a_s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9929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DCC4F0-DD9E-2E4B-AE0E-F59D5F5581AA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8C5D4-A90B-DE43-9DA9-06E43B4B9688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 </a:t>
              </a:r>
              <a:r>
                <a:rPr lang="en-US" sz="4200" dirty="0">
                  <a:solidFill>
                    <a:schemeClr val="accent2">
                      <a:lumMod val="75000"/>
                    </a:schemeClr>
                  </a:solidFill>
                </a:rPr>
                <a:t>101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E420C-658B-0343-9B6F-41C5A291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69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8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96634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26365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4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686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1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A8DCC7-DAE2-FB43-8B2A-BD3CAAEBA218}"/>
              </a:ext>
            </a:extLst>
          </p:cNvPr>
          <p:cNvCxnSpPr>
            <a:cxnSpLocks/>
          </p:cNvCxnSpPr>
          <p:nvPr/>
        </p:nvCxnSpPr>
        <p:spPr>
          <a:xfrm rot="5400000">
            <a:off x="1090774" y="2698951"/>
            <a:ext cx="1340257" cy="2"/>
          </a:xfrm>
          <a:prstGeom prst="bentConnector3">
            <a:avLst>
              <a:gd name="adj1" fmla="val 5198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2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RSocket</a:t>
              </a:r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BE7AE1-BBF2-5349-99A2-EE4B9CD24A71}"/>
              </a:ext>
            </a:extLst>
          </p:cNvPr>
          <p:cNvGrpSpPr/>
          <p:nvPr/>
        </p:nvGrpSpPr>
        <p:grpSpPr>
          <a:xfrm>
            <a:off x="5095984" y="3180181"/>
            <a:ext cx="3643615" cy="883478"/>
            <a:chOff x="5095984" y="3180181"/>
            <a:chExt cx="3643615" cy="883478"/>
          </a:xfrm>
        </p:grpSpPr>
        <p:grpSp>
          <p:nvGrpSpPr>
            <p:cNvPr id="12" name="Group 11"/>
            <p:cNvGrpSpPr/>
            <p:nvPr/>
          </p:nvGrpSpPr>
          <p:grpSpPr>
            <a:xfrm>
              <a:off x="5095984" y="3180181"/>
              <a:ext cx="3643615" cy="883478"/>
              <a:chOff x="2420625" y="1140326"/>
              <a:chExt cx="3643615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145473" y="1349722"/>
                <a:ext cx="16885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jitpack.io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42216-956E-174C-8C81-29352EC0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4644" y="3341117"/>
              <a:ext cx="513949" cy="51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2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089" y="1070201"/>
            <a:ext cx="40767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NEW FEATURES</a:t>
            </a:r>
          </a:p>
        </p:txBody>
      </p:sp>
      <p:pic>
        <p:nvPicPr>
          <p:cNvPr id="7" name="Graphic 6" descr="Shopping cart">
            <a:extLst>
              <a:ext uri="{FF2B5EF4-FFF2-40B4-BE49-F238E27FC236}">
                <a16:creationId xmlns:a16="http://schemas.microsoft.com/office/drawing/2014/main" id="{4FDE7925-69BC-3542-9DE1-A3F240E8E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55" y="519770"/>
            <a:ext cx="4339176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5063" y="969077"/>
            <a:ext cx="8124597" cy="3258511"/>
            <a:chOff x="579587" y="838032"/>
            <a:chExt cx="8124597" cy="32585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579587" y="838032"/>
              <a:ext cx="3258511" cy="32585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03960" y="869041"/>
              <a:ext cx="5500224" cy="1655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77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77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8C9A-C82F-F848-BDBF-238EE800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99" y="2019877"/>
            <a:ext cx="7034981" cy="23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CD71-4FB9-A541-A29C-A752B64C6259}"/>
              </a:ext>
            </a:extLst>
          </p:cNvPr>
          <p:cNvSpPr txBox="1"/>
          <p:nvPr/>
        </p:nvSpPr>
        <p:spPr>
          <a:xfrm>
            <a:off x="1651171" y="879831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ct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AVRO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803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43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E680A-42EF-6149-BDD7-AA26B69F2578}"/>
              </a:ext>
            </a:extLst>
          </p:cNvPr>
          <p:cNvSpPr txBox="1"/>
          <p:nvPr/>
        </p:nvSpPr>
        <p:spPr>
          <a:xfrm>
            <a:off x="1143401" y="641556"/>
            <a:ext cx="6857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ENHANCED </a:t>
            </a:r>
            <a:r>
              <a:rPr lang="en-US" sz="4200" dirty="0">
                <a:solidFill>
                  <a:schemeClr val="bg1"/>
                </a:solidFill>
              </a:rPr>
              <a:t>STEP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FFFA5-0D27-F143-95D8-9A321303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6" y="1644278"/>
            <a:ext cx="6227908" cy="2590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E8CF64-20BD-9848-9E06-0BB930CC023F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/spring-batch-sandbox/tree/master/batch2716</a:t>
            </a:r>
          </a:p>
        </p:txBody>
      </p:sp>
    </p:spTree>
    <p:extLst>
      <p:ext uri="{BB962C8B-B14F-4D97-AF65-F5344CB8AC3E}">
        <p14:creationId xmlns:p14="http://schemas.microsoft.com/office/powerpoint/2010/main" val="245319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169-D7C7-6947-9661-FC624CB86674}"/>
              </a:ext>
            </a:extLst>
          </p:cNvPr>
          <p:cNvSpPr txBox="1"/>
          <p:nvPr/>
        </p:nvSpPr>
        <p:spPr>
          <a:xfrm>
            <a:off x="2234660" y="631176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IMPROVED </a:t>
            </a:r>
            <a:r>
              <a:rPr lang="en-US" sz="4200" dirty="0">
                <a:solidFill>
                  <a:schemeClr val="bg1"/>
                </a:solidFill>
              </a:rPr>
              <a:t>JOB STOP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9FE2-F63C-104D-ABB5-412299BC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4" y="1624120"/>
            <a:ext cx="6639491" cy="2610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D692-ED29-8D4E-B5BA-E984B97C6B17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/spring-batch-sandbox/tree/master/batch2442</a:t>
            </a:r>
          </a:p>
        </p:txBody>
      </p:sp>
    </p:spTree>
    <p:extLst>
      <p:ext uri="{BB962C8B-B14F-4D97-AF65-F5344CB8AC3E}">
        <p14:creationId xmlns:p14="http://schemas.microsoft.com/office/powerpoint/2010/main" val="14100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7AA32-B554-2B4D-B1AE-0B6066C3EC54}"/>
              </a:ext>
            </a:extLst>
          </p:cNvPr>
          <p:cNvSpPr txBox="1"/>
          <p:nvPr/>
        </p:nvSpPr>
        <p:spPr>
          <a:xfrm>
            <a:off x="544295" y="707922"/>
            <a:ext cx="8055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JpaItemWriter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1B2D0C"/>
                </a:solidFill>
              </a:rPr>
              <a:t>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0BE5-8587-F545-BC35-E8C9A0C3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26" y="1580918"/>
            <a:ext cx="6714148" cy="25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55722-6247-E64A-B37A-3BBC64E0E290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/spring-batch-sandbox/tree/master/batch2462</a:t>
            </a:r>
          </a:p>
        </p:txBody>
      </p:sp>
    </p:spTree>
    <p:extLst>
      <p:ext uri="{BB962C8B-B14F-4D97-AF65-F5344CB8AC3E}">
        <p14:creationId xmlns:p14="http://schemas.microsoft.com/office/powerpoint/2010/main" val="3077360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508C03-5FBA-CD4B-ADE3-59D850F1C9DF}"/>
              </a:ext>
            </a:extLst>
          </p:cNvPr>
          <p:cNvGrpSpPr/>
          <p:nvPr/>
        </p:nvGrpSpPr>
        <p:grpSpPr>
          <a:xfrm>
            <a:off x="558517" y="642129"/>
            <a:ext cx="8026967" cy="3859243"/>
            <a:chOff x="267315" y="884206"/>
            <a:chExt cx="8026967" cy="38592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29683-B411-D24F-A4D8-D4B9550B2EEA}"/>
                </a:ext>
              </a:extLst>
            </p:cNvPr>
            <p:cNvSpPr txBox="1"/>
            <p:nvPr/>
          </p:nvSpPr>
          <p:spPr>
            <a:xfrm>
              <a:off x="3799397" y="1012110"/>
              <a:ext cx="44948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trike="sngStrike" dirty="0">
                  <a:solidFill>
                    <a:schemeClr val="bg1"/>
                  </a:solidFill>
                </a:rPr>
                <a:t>MASTER</a:t>
              </a:r>
              <a:r>
                <a:rPr lang="en-US" sz="4200" strike="sngStrike" dirty="0">
                  <a:solidFill>
                    <a:srgbClr val="1B2D0C"/>
                  </a:solidFill>
                </a:rPr>
                <a:t> AND</a:t>
              </a:r>
              <a:r>
                <a:rPr lang="en-US" sz="4200" strike="sngStrike" dirty="0">
                  <a:solidFill>
                    <a:schemeClr val="bg1"/>
                  </a:solidFill>
                </a:rPr>
                <a:t> SLAVE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482341-4DC0-4346-B492-9721C80E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67315" y="884206"/>
              <a:ext cx="4570156" cy="385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68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204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951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2.3.M2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FBB9CF-21E3-4D42-9397-449B3DF1BDA9}"/>
              </a:ext>
            </a:extLst>
          </p:cNvPr>
          <p:cNvGrpSpPr/>
          <p:nvPr/>
        </p:nvGrpSpPr>
        <p:grpSpPr>
          <a:xfrm>
            <a:off x="608712" y="359492"/>
            <a:ext cx="7926576" cy="4424516"/>
            <a:chOff x="901495" y="359492"/>
            <a:chExt cx="7926576" cy="442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A512DC-FB3A-3C44-A6D3-89D6613E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978"/>
            <a:stretch/>
          </p:blipFill>
          <p:spPr>
            <a:xfrm>
              <a:off x="901495" y="359492"/>
              <a:ext cx="5143500" cy="442451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ED366-6420-4343-8B88-505D569C1DF5}"/>
                </a:ext>
              </a:extLst>
            </p:cNvPr>
            <p:cNvSpPr txBox="1"/>
            <p:nvPr/>
          </p:nvSpPr>
          <p:spPr>
            <a:xfrm>
              <a:off x="2728452" y="1113503"/>
              <a:ext cx="609961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chemeClr val="bg1"/>
                  </a:solidFill>
                </a:rPr>
                <a:t>CONTINUOUS DEPLOYMENT</a:t>
              </a:r>
              <a:endParaRPr lang="en-US" sz="4200" dirty="0">
                <a:solidFill>
                  <a:srgbClr val="1B2D0C"/>
                </a:solidFill>
              </a:endParaRPr>
            </a:p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rgbClr val="1B2D0C"/>
                  </a:solidFill>
                </a:rPr>
                <a:t>FOR </a:t>
              </a:r>
              <a:r>
                <a:rPr lang="en-US" sz="4200" dirty="0">
                  <a:solidFill>
                    <a:schemeClr val="bg1"/>
                  </a:solidFill>
                </a:rPr>
                <a:t>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5CCE0-CB0E-2940-9362-DB1F4FCDC796}"/>
              </a:ext>
            </a:extLst>
          </p:cNvPr>
          <p:cNvSpPr txBox="1"/>
          <p:nvPr/>
        </p:nvSpPr>
        <p:spPr>
          <a:xfrm>
            <a:off x="4623621" y="1054509"/>
            <a:ext cx="38345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chemeClr val="bg1"/>
                </a:solidFill>
              </a:rPr>
              <a:t>IMPORT/EXPORT</a:t>
            </a:r>
            <a:r>
              <a:rPr lang="en-US" sz="4200" dirty="0">
                <a:solidFill>
                  <a:srgbClr val="1B2D0C"/>
                </a:solidFill>
              </a:rPr>
              <a:t> </a:t>
            </a:r>
          </a:p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rgbClr val="1B2D0C"/>
                </a:solidFill>
              </a:rPr>
              <a:t>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2343-64F2-E440-BFA3-8FE6CEB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685804" y="407424"/>
            <a:ext cx="5143500" cy="4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32249</TotalTime>
  <Words>611</Words>
  <Application>Microsoft Macintosh PowerPoint</Application>
  <PresentationFormat>On-screen Show (16:9)</PresentationFormat>
  <Paragraphs>174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Calibri</vt:lpstr>
      <vt:lpstr>FFF Tusj Bold</vt:lpstr>
      <vt:lpstr>Helvetica Neue Bold Condensed</vt:lpstr>
      <vt:lpstr>Helvetica Neue Condensed Bold</vt:lpstr>
      <vt:lpstr>Menlo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Mahmoud Ben Hassine</cp:lastModifiedBy>
  <cp:revision>827</cp:revision>
  <dcterms:created xsi:type="dcterms:W3CDTF">2014-08-22T16:39:37Z</dcterms:created>
  <dcterms:modified xsi:type="dcterms:W3CDTF">2019-10-07T19:51:10Z</dcterms:modified>
</cp:coreProperties>
</file>